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E887-EEB6-4F79-80D7-7AF197795D63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A0522-123B-4FA8-8250-C14F258D9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7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9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9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4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6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5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58938-AA31-4E8D-9EEA-168327587619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E837-24DB-41F4-8F8F-16D61BBBD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98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25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14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40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96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9035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19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03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04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2573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3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19672" y="6453336"/>
            <a:ext cx="5976664" cy="36497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Electrical &amp; Electronics Measurements - </a:t>
            </a:r>
            <a:r>
              <a:rPr lang="en-US" b="1" dirty="0" err="1" smtClean="0"/>
              <a:t>Basem</a:t>
            </a:r>
            <a:r>
              <a:rPr lang="en-US" b="1" dirty="0" smtClean="0"/>
              <a:t> </a:t>
            </a:r>
            <a:r>
              <a:rPr lang="en-US" b="1" dirty="0" err="1" smtClean="0"/>
              <a:t>ElHalawany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42627" cy="365125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2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6381328"/>
            <a:ext cx="7272808" cy="4571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31640" y="1484784"/>
            <a:ext cx="56886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17475" lvl="1" algn="ctr"/>
            <a:r>
              <a:rPr lang="en-US" sz="2800" b="1" dirty="0" smtClean="0"/>
              <a:t>Course Web Page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51520" y="2780928"/>
            <a:ext cx="871296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http://www.bu.edu.eg/staff/basem.mamdoh-courses/11976/files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88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95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82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19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680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43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45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326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2014-11-17T11:48:48Z</dcterms:created>
  <dcterms:modified xsi:type="dcterms:W3CDTF">2014-11-17T11:49:37Z</dcterms:modified>
</cp:coreProperties>
</file>